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551" r:id="rId4"/>
    <p:sldId id="258" r:id="rId5"/>
    <p:sldId id="286" r:id="rId6"/>
    <p:sldId id="319" r:id="rId7"/>
    <p:sldId id="321" r:id="rId8"/>
    <p:sldId id="322" r:id="rId9"/>
    <p:sldId id="259" r:id="rId10"/>
    <p:sldId id="552" r:id="rId11"/>
    <p:sldId id="5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29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151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8554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385" spc="-46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215" cap="all" spc="185" baseline="0">
                <a:solidFill>
                  <a:schemeClr val="tx2"/>
                </a:solidFill>
                <a:latin typeface="+mj-lt"/>
              </a:defRPr>
            </a:lvl1pPr>
            <a:lvl2pPr marL="422041" indent="0" algn="ctr">
              <a:buNone/>
              <a:defRPr sz="2215"/>
            </a:lvl2pPr>
            <a:lvl3pPr marL="844083" indent="0" algn="ctr">
              <a:buNone/>
              <a:defRPr sz="2215"/>
            </a:lvl3pPr>
            <a:lvl4pPr marL="1266124" indent="0" algn="ctr">
              <a:buNone/>
              <a:defRPr sz="1846"/>
            </a:lvl4pPr>
            <a:lvl5pPr marL="1688165" indent="0" algn="ctr">
              <a:buNone/>
              <a:defRPr sz="1846"/>
            </a:lvl5pPr>
            <a:lvl6pPr marL="2110207" indent="0" algn="ctr">
              <a:buNone/>
              <a:defRPr sz="1846"/>
            </a:lvl6pPr>
            <a:lvl7pPr marL="2532248" indent="0" algn="ctr">
              <a:buNone/>
              <a:defRPr sz="1846"/>
            </a:lvl7pPr>
            <a:lvl8pPr marL="2954289" indent="0" algn="ctr">
              <a:buNone/>
              <a:defRPr sz="1846"/>
            </a:lvl8pPr>
            <a:lvl9pPr marL="3376331" indent="0" algn="ctr">
              <a:buNone/>
              <a:defRPr sz="18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6223-9EC3-434A-AD51-6A26B8E0553E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22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FEF-E6EB-400B-A59E-3C194561CB97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85830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385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215" cap="all" spc="185" baseline="0">
                <a:solidFill>
                  <a:schemeClr val="tx2"/>
                </a:solidFill>
                <a:latin typeface="+mj-lt"/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4A5C-7CD2-4104-8B1B-97C769368757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555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8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BEB1-52B1-43EC-8465-747A3AF3B697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00040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46" b="0" cap="all" baseline="0">
                <a:solidFill>
                  <a:schemeClr val="tx2"/>
                </a:solidFill>
              </a:defRPr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46" b="0" cap="all" baseline="0">
                <a:solidFill>
                  <a:schemeClr val="tx2"/>
                </a:solidFill>
              </a:defRPr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1C00D-9C86-4C92-AEA8-A573B536927A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62090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15BF-40B9-4754-B000-50A188490A78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84594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63B72-51F1-4EB3-A47E-A330F45856B4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43180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323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8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385">
                <a:solidFill>
                  <a:srgbClr val="FFFFFF"/>
                </a:solidFill>
              </a:defRPr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7703DC7-A745-486D-86D3-64FC201E2891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1626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6611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323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954">
                <a:solidFill>
                  <a:schemeClr val="bg1"/>
                </a:solidFill>
              </a:defRPr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54"/>
              </a:spcAft>
              <a:buNone/>
              <a:defRPr sz="1385">
                <a:solidFill>
                  <a:srgbClr val="FFFFFF"/>
                </a:solidFill>
              </a:defRPr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CE7B-D4D8-4F12-BFB0-EDE21D31DDE3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06632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9332-D3D5-441F-B79E-97B016FD0A54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52172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81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4DE7-C3EA-4599-AA9D-2395B24D51DB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1231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39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960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218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513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585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7865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807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8E85A4-280F-46A7-ACEC-6295B163B238}" type="datetimeFigureOut">
              <a:rPr lang="en-MY" smtClean="0"/>
              <a:t>29/12/2021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1691D9-8EBA-4273-A7BE-9A2389DB31B6}" type="slidenum">
              <a:rPr lang="en-MY" smtClean="0"/>
              <a:t>‹#›</a:t>
            </a:fld>
            <a:endParaRPr lang="en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72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rgbClr val="FFFFFF"/>
                </a:solidFill>
              </a:defRPr>
            </a:lvl1pPr>
          </a:lstStyle>
          <a:p>
            <a:fld id="{C8B35209-90D3-4133-AA3B-58A5B69401A0}" type="datetime1">
              <a:rPr lang="ms-MY" smtClean="0"/>
              <a:pPr/>
              <a:t>29/12/2021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 cap="all" baseline="0">
                <a:solidFill>
                  <a:srgbClr val="FFFFFF"/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rgbClr val="FFFFFF"/>
                </a:solidFill>
              </a:defRPr>
            </a:lvl1pPr>
          </a:lstStyle>
          <a:p>
            <a:fld id="{ED0CE517-986D-4E46-9DC8-B9FBCAE859ED}" type="slidenum">
              <a:rPr lang="ms-MY" smtClean="0"/>
              <a:pPr/>
              <a:t>‹#›</a:t>
            </a:fld>
            <a:endParaRPr lang="ms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66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844083" rtl="0" eaLnBrk="1" latinLnBrk="0" hangingPunct="1">
        <a:lnSpc>
          <a:spcPct val="85000"/>
        </a:lnSpc>
        <a:spcBef>
          <a:spcPct val="0"/>
        </a:spcBef>
        <a:buNone/>
        <a:defRPr sz="4431" kern="1200" spc="-46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84408" indent="-84408" algn="l" defTabSz="844083" rtl="0" eaLnBrk="1" latinLnBrk="0" hangingPunct="1">
        <a:lnSpc>
          <a:spcPct val="90000"/>
        </a:lnSpc>
        <a:spcBef>
          <a:spcPts val="1108"/>
        </a:spcBef>
        <a:spcAft>
          <a:spcPts val="185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4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4515" indent="-168817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23331" indent="-168817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92148" indent="-168817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60964" indent="-168817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15410" indent="-211021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00030" indent="-211021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384650" indent="-211021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569270" indent="-211021" algn="l" defTabSz="844083" rtl="0" eaLnBrk="1" latinLnBrk="0" hangingPunct="1">
        <a:lnSpc>
          <a:spcPct val="90000"/>
        </a:lnSpc>
        <a:spcBef>
          <a:spcPts val="185"/>
        </a:spcBef>
        <a:spcAft>
          <a:spcPts val="369"/>
        </a:spcAft>
        <a:buClr>
          <a:schemeClr val="accent1"/>
        </a:buClr>
        <a:buFont typeface="Calibri" pitchFamily="34" charset="0"/>
        <a:buChar char="◦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721348-DD33-4C08-AD02-A883F57B1331}"/>
              </a:ext>
            </a:extLst>
          </p:cNvPr>
          <p:cNvSpPr txBox="1"/>
          <p:nvPr/>
        </p:nvSpPr>
        <p:spPr>
          <a:xfrm>
            <a:off x="3951666" y="493212"/>
            <a:ext cx="4864601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0" b="1" dirty="0">
                <a:solidFill>
                  <a:srgbClr val="E48312">
                    <a:lumMod val="75000"/>
                  </a:srgbClr>
                </a:solidFill>
                <a:latin typeface="Calibri" panose="020F0502020204030204"/>
              </a:rPr>
              <a:t>PANDUAN PENGGUNA</a:t>
            </a:r>
            <a:endParaRPr lang="en-MY" sz="3900" b="1" dirty="0">
              <a:solidFill>
                <a:srgbClr val="E48312">
                  <a:lumMod val="75000"/>
                </a:srgbClr>
              </a:solidFill>
              <a:latin typeface="Calibri" panose="020F0502020204030204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D211E05-B381-4EE8-948A-13AA18FF8EC4}"/>
              </a:ext>
            </a:extLst>
          </p:cNvPr>
          <p:cNvCxnSpPr>
            <a:cxnSpLocks/>
          </p:cNvCxnSpPr>
          <p:nvPr/>
        </p:nvCxnSpPr>
        <p:spPr>
          <a:xfrm>
            <a:off x="398538" y="1112992"/>
            <a:ext cx="8346927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596F646-474E-4936-B995-6B5CD3AD8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162" y="290273"/>
            <a:ext cx="1104173" cy="7500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B7B55F-E14A-497F-AE7B-140B2997B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1" y="373301"/>
            <a:ext cx="981931" cy="66697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7884954-C523-4F88-8ADB-FE2D4D81A529}"/>
              </a:ext>
            </a:extLst>
          </p:cNvPr>
          <p:cNvSpPr txBox="1">
            <a:spLocks/>
          </p:cNvSpPr>
          <p:nvPr/>
        </p:nvSpPr>
        <p:spPr>
          <a:xfrm>
            <a:off x="398538" y="1660057"/>
            <a:ext cx="8346928" cy="185719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br>
              <a:rPr lang="ms-MY" sz="5770" b="1" dirty="0"/>
            </a:br>
            <a:r>
              <a:rPr lang="en-US" sz="7600" b="1" dirty="0" err="1"/>
              <a:t>Perakuan</a:t>
            </a:r>
            <a:r>
              <a:rPr lang="en-US" sz="7600" b="1" dirty="0"/>
              <a:t> </a:t>
            </a:r>
            <a:r>
              <a:rPr lang="en-US" sz="7600" b="1" dirty="0" err="1"/>
              <a:t>Kebenaran</a:t>
            </a:r>
            <a:r>
              <a:rPr lang="en-US" sz="7600" b="1" dirty="0"/>
              <a:t> Khas</a:t>
            </a:r>
            <a:endParaRPr lang="ms-MY" sz="577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29DB09-1CE4-499C-8AA3-5B1052A35D28}"/>
              </a:ext>
            </a:extLst>
          </p:cNvPr>
          <p:cNvSpPr txBox="1"/>
          <p:nvPr/>
        </p:nvSpPr>
        <p:spPr>
          <a:xfrm>
            <a:off x="3951666" y="3795392"/>
            <a:ext cx="1312475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50" dirty="0">
                <a:solidFill>
                  <a:srgbClr val="000000"/>
                </a:solidFill>
                <a:latin typeface="Calibri" panose="020F0502020204030204"/>
              </a:rPr>
              <a:t>Version 1.0</a:t>
            </a:r>
            <a:endParaRPr lang="en-MY" sz="1950" dirty="0">
              <a:solidFill>
                <a:srgbClr val="000000"/>
              </a:solidFill>
              <a:latin typeface="Calibri" panose="020F0502020204030204"/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E5AF56B-8A88-4BF6-A7D9-CA5033B5F5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705" y="4827081"/>
            <a:ext cx="2666395" cy="74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5F9289-7597-4F62-A44E-15792D8E0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10</a:t>
            </a:fld>
            <a:endParaRPr lang="ms-MY"/>
          </a:p>
        </p:txBody>
      </p:sp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FFA74176-2F02-4647-9687-016A38ECCCB0}"/>
              </a:ext>
            </a:extLst>
          </p:cNvPr>
          <p:cNvSpPr/>
          <p:nvPr/>
        </p:nvSpPr>
        <p:spPr>
          <a:xfrm>
            <a:off x="6705600" y="171450"/>
            <a:ext cx="2129790" cy="510901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Contoh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Perakuan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Kebenaran</a:t>
            </a:r>
            <a:r>
              <a:rPr lang="en-US" sz="1400" dirty="0">
                <a:solidFill>
                  <a:schemeClr val="tx1"/>
                </a:solidFill>
              </a:rPr>
              <a:t> Khas </a:t>
            </a:r>
            <a:endParaRPr lang="en-MY" sz="1400" dirty="0">
              <a:solidFill>
                <a:schemeClr val="tx1"/>
              </a:solidFill>
            </a:endParaRPr>
          </a:p>
        </p:txBody>
      </p:sp>
      <p:pic>
        <p:nvPicPr>
          <p:cNvPr id="9" name="Picture 8" descr="A picture containing table&#10;&#10;Description automatically generated">
            <a:extLst>
              <a:ext uri="{FF2B5EF4-FFF2-40B4-BE49-F238E27FC236}">
                <a16:creationId xmlns:a16="http://schemas.microsoft.com/office/drawing/2014/main" id="{E9517904-02C7-4D84-B622-3FFDCA0F7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849" y="171450"/>
            <a:ext cx="4330364" cy="602806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112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880819-5F80-493E-9D8C-0806A789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ED0CE517-986D-4E46-9DC8-B9FBCAE859ED}" type="slidenum">
              <a:rPr lang="ms-MY">
                <a:latin typeface="Calibri" panose="020F0502020204030204"/>
              </a:rPr>
              <a:pPr defTabSz="422041"/>
              <a:t>2</a:t>
            </a:fld>
            <a:endParaRPr lang="ms-MY">
              <a:latin typeface="Calibri" panose="020F0502020204030204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8E3E208-F7B1-48BD-BB40-3BCED7052681}"/>
              </a:ext>
            </a:extLst>
          </p:cNvPr>
          <p:cNvSpPr txBox="1">
            <a:spLocks/>
          </p:cNvSpPr>
          <p:nvPr/>
        </p:nvSpPr>
        <p:spPr>
          <a:xfrm>
            <a:off x="599407" y="1141780"/>
            <a:ext cx="4087228" cy="7567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44083"/>
            <a:r>
              <a:rPr lang="en-US" sz="3600" b="1" spc="-46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ISI</a:t>
            </a:r>
            <a:r>
              <a:rPr lang="en-US" sz="4400" b="1" spc="-46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 </a:t>
            </a:r>
            <a:r>
              <a:rPr lang="en-US" sz="3600" b="1" spc="-46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KANDUNGAN</a:t>
            </a:r>
            <a:endParaRPr lang="en-MY" sz="4400" b="1" spc="-46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9B0182-A2F1-4EF1-BE7E-BFE604AA313B}"/>
              </a:ext>
            </a:extLst>
          </p:cNvPr>
          <p:cNvCxnSpPr/>
          <p:nvPr/>
        </p:nvCxnSpPr>
        <p:spPr>
          <a:xfrm>
            <a:off x="599407" y="1809177"/>
            <a:ext cx="78099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0134B1A-1ECB-4D35-A806-B0EEAB27A806}"/>
              </a:ext>
            </a:extLst>
          </p:cNvPr>
          <p:cNvSpPr txBox="1"/>
          <p:nvPr/>
        </p:nvSpPr>
        <p:spPr>
          <a:xfrm>
            <a:off x="484772" y="1987781"/>
            <a:ext cx="8174455" cy="398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US" sz="1477" b="1" dirty="0">
                <a:solidFill>
                  <a:srgbClr val="000000"/>
                </a:solidFill>
                <a:latin typeface="Calibri" panose="020F0502020204030204"/>
              </a:rPr>
              <a:t>1. 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/>
              </a:rPr>
              <a:t>PENDAFTARAN BARU PERAKUAN KEBENARAN KHAS 	</a:t>
            </a:r>
            <a:r>
              <a:rPr lang="en-US" sz="1477" b="1" dirty="0">
                <a:solidFill>
                  <a:srgbClr val="000000"/>
                </a:solidFill>
                <a:latin typeface="Calibri" panose="020F0502020204030204"/>
              </a:rPr>
              <a:t>			   			03-09</a:t>
            </a:r>
          </a:p>
        </p:txBody>
      </p:sp>
    </p:spTree>
    <p:extLst>
      <p:ext uri="{BB962C8B-B14F-4D97-AF65-F5344CB8AC3E}">
        <p14:creationId xmlns:p14="http://schemas.microsoft.com/office/powerpoint/2010/main" val="176546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3A63D53-0432-461D-A9D9-D716BBBA415D}"/>
              </a:ext>
            </a:extLst>
          </p:cNvPr>
          <p:cNvSpPr txBox="1">
            <a:spLocks/>
          </p:cNvSpPr>
          <p:nvPr/>
        </p:nvSpPr>
        <p:spPr>
          <a:xfrm>
            <a:off x="1600303" y="2025616"/>
            <a:ext cx="5943394" cy="140338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chemeClr val="tx1"/>
                </a:solidFill>
                <a:latin typeface="+mj-lt"/>
              </a:rPr>
              <a:t>Pendaftaran </a:t>
            </a:r>
            <a:r>
              <a:rPr lang="en-US" sz="3600" b="1" dirty="0" err="1">
                <a:solidFill>
                  <a:schemeClr val="tx1"/>
                </a:solidFill>
                <a:latin typeface="+mj-lt"/>
              </a:rPr>
              <a:t>Baru</a:t>
            </a:r>
            <a:r>
              <a:rPr lang="en-US" sz="36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j-lt"/>
              </a:rPr>
              <a:t>Perakuan</a:t>
            </a:r>
            <a:r>
              <a:rPr lang="en-US" sz="36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j-lt"/>
              </a:rPr>
              <a:t>Kebenaran</a:t>
            </a:r>
            <a:r>
              <a:rPr lang="en-US" sz="3600" b="1" dirty="0">
                <a:solidFill>
                  <a:schemeClr val="tx1"/>
                </a:solidFill>
                <a:latin typeface="+mj-lt"/>
              </a:rPr>
              <a:t> Khas</a:t>
            </a:r>
            <a:endParaRPr lang="en-MY" sz="3600" b="1" dirty="0">
              <a:solidFill>
                <a:schemeClr val="tx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99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D02EAA-F38F-4539-9CE1-624DE2AFF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685" y="834985"/>
            <a:ext cx="4518886" cy="491699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491F13E7-D656-41E8-91C6-744602EBE296}"/>
              </a:ext>
            </a:extLst>
          </p:cNvPr>
          <p:cNvSpPr/>
          <p:nvPr/>
        </p:nvSpPr>
        <p:spPr>
          <a:xfrm>
            <a:off x="5485434" y="1204530"/>
            <a:ext cx="3586538" cy="774105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Masukkan</a:t>
            </a:r>
            <a:r>
              <a:rPr lang="en-US" sz="1200" dirty="0"/>
              <a:t> ID </a:t>
            </a:r>
            <a:r>
              <a:rPr lang="en-US" sz="1200" dirty="0" err="1"/>
              <a:t>Pengguna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Kata </a:t>
            </a:r>
            <a:r>
              <a:rPr lang="en-US" sz="1200" dirty="0" err="1"/>
              <a:t>Laluan</a:t>
            </a:r>
            <a:r>
              <a:rPr lang="en-US" sz="1200" dirty="0"/>
              <a:t> </a:t>
            </a:r>
            <a:r>
              <a:rPr lang="en-US" sz="1200" dirty="0" err="1"/>
              <a:t>anda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klik</a:t>
            </a:r>
            <a:r>
              <a:rPr lang="en-US" sz="1200" dirty="0"/>
              <a:t> “</a:t>
            </a:r>
            <a:r>
              <a:rPr lang="en-US" sz="1200" b="1" dirty="0"/>
              <a:t>Log </a:t>
            </a:r>
            <a:r>
              <a:rPr lang="en-US" sz="1200" b="1" dirty="0" err="1"/>
              <a:t>Masuk</a:t>
            </a:r>
            <a:r>
              <a:rPr lang="en-US" sz="1200" dirty="0"/>
              <a:t>”.</a:t>
            </a:r>
            <a:endParaRPr lang="en-MY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1FA9F7-695E-40B5-BA0B-8BC509961701}"/>
              </a:ext>
            </a:extLst>
          </p:cNvPr>
          <p:cNvSpPr/>
          <p:nvPr/>
        </p:nvSpPr>
        <p:spPr>
          <a:xfrm>
            <a:off x="3924669" y="3180522"/>
            <a:ext cx="940985" cy="384313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95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051E803-C37B-4F38-99A0-07609670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4</a:t>
            </a:fld>
            <a:endParaRPr lang="ms-MY"/>
          </a:p>
        </p:txBody>
      </p:sp>
      <p:sp>
        <p:nvSpPr>
          <p:cNvPr id="5" name="TextBox 4"/>
          <p:cNvSpPr txBox="1"/>
          <p:nvPr/>
        </p:nvSpPr>
        <p:spPr>
          <a:xfrm>
            <a:off x="1425736" y="1899909"/>
            <a:ext cx="1401418" cy="39241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MY" sz="1950" dirty="0"/>
          </a:p>
        </p:txBody>
      </p:sp>
      <p:sp>
        <p:nvSpPr>
          <p:cNvPr id="7" name="TextBox 6"/>
          <p:cNvSpPr txBox="1"/>
          <p:nvPr/>
        </p:nvSpPr>
        <p:spPr>
          <a:xfrm>
            <a:off x="1425737" y="2438246"/>
            <a:ext cx="1401417" cy="39241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MY" sz="195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6FD147-6FF5-40A5-897F-BACAC1DA8D05}"/>
              </a:ext>
            </a:extLst>
          </p:cNvPr>
          <p:cNvSpPr/>
          <p:nvPr/>
        </p:nvSpPr>
        <p:spPr>
          <a:xfrm>
            <a:off x="2687180" y="1765898"/>
            <a:ext cx="257905" cy="2379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50" dirty="0">
                <a:solidFill>
                  <a:schemeClr val="tx1"/>
                </a:solidFill>
              </a:rPr>
              <a:t>1</a:t>
            </a:r>
            <a:endParaRPr lang="en-MY" sz="1950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9797DEA-5944-4E4A-808A-ECF7A4E22916}"/>
              </a:ext>
            </a:extLst>
          </p:cNvPr>
          <p:cNvSpPr/>
          <p:nvPr/>
        </p:nvSpPr>
        <p:spPr>
          <a:xfrm>
            <a:off x="2698201" y="2352276"/>
            <a:ext cx="257905" cy="24138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50" dirty="0">
                <a:solidFill>
                  <a:schemeClr val="tx1"/>
                </a:solidFill>
              </a:rPr>
              <a:t>2</a:t>
            </a:r>
            <a:endParaRPr lang="en-MY" sz="1950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35D2FD-4784-41B6-A975-61224E57B1F8}"/>
              </a:ext>
            </a:extLst>
          </p:cNvPr>
          <p:cNvSpPr/>
          <p:nvPr/>
        </p:nvSpPr>
        <p:spPr>
          <a:xfrm>
            <a:off x="4738151" y="3450818"/>
            <a:ext cx="255006" cy="22803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50" dirty="0">
                <a:solidFill>
                  <a:schemeClr val="tx1"/>
                </a:solidFill>
              </a:rPr>
              <a:t>3</a:t>
            </a:r>
            <a:endParaRPr lang="en-MY" sz="19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2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0ED121-2AEC-457A-AC85-C9A7898A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ED0CE517-986D-4E46-9DC8-B9FBCAE859ED}" type="slidenum">
              <a:rPr lang="ms-MY">
                <a:latin typeface="Calibri" panose="020F0502020204030204"/>
              </a:rPr>
              <a:pPr defTabSz="422041"/>
              <a:t>5</a:t>
            </a:fld>
            <a:endParaRPr lang="ms-MY"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F17581-6A75-463B-80A8-56AEBAC9F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96" y="1264161"/>
            <a:ext cx="4039563" cy="437863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92340AC1-5780-4A9E-96BD-E9280A3AE7AC}"/>
              </a:ext>
            </a:extLst>
          </p:cNvPr>
          <p:cNvSpPr/>
          <p:nvPr/>
        </p:nvSpPr>
        <p:spPr>
          <a:xfrm>
            <a:off x="5136008" y="1366297"/>
            <a:ext cx="3604238" cy="792301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22041"/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Klik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b="1" dirty="0">
                <a:solidFill>
                  <a:srgbClr val="000000"/>
                </a:solidFill>
                <a:latin typeface="Calibri" panose="020F0502020204030204"/>
              </a:rPr>
              <a:t>“Construction Personnel” 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dan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klik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b="1" dirty="0">
                <a:solidFill>
                  <a:srgbClr val="000000"/>
                </a:solidFill>
                <a:latin typeface="Calibri" panose="020F0502020204030204"/>
              </a:rPr>
              <a:t>“View Details”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di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butang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b="1" dirty="0">
                <a:solidFill>
                  <a:srgbClr val="000000"/>
                </a:solidFill>
                <a:latin typeface="Calibri" panose="020F0502020204030204"/>
              </a:rPr>
              <a:t>“Construction Personnel Module”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57405-EA7D-464B-953E-3F1D4A664187}"/>
              </a:ext>
            </a:extLst>
          </p:cNvPr>
          <p:cNvSpPr/>
          <p:nvPr/>
        </p:nvSpPr>
        <p:spPr>
          <a:xfrm>
            <a:off x="583096" y="4854900"/>
            <a:ext cx="1655823" cy="377192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22041"/>
            <a:endParaRPr lang="en-MY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64E8BC-97D6-4591-89C1-177C52594779}"/>
              </a:ext>
            </a:extLst>
          </p:cNvPr>
          <p:cNvSpPr/>
          <p:nvPr/>
        </p:nvSpPr>
        <p:spPr>
          <a:xfrm>
            <a:off x="2321222" y="2611701"/>
            <a:ext cx="1919474" cy="377192"/>
          </a:xfrm>
          <a:prstGeom prst="rect">
            <a:avLst/>
          </a:prstGeom>
          <a:noFill/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22041"/>
            <a:endParaRPr lang="en-MY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3EB411-AC1A-475D-87FB-09EA9626F345}"/>
              </a:ext>
            </a:extLst>
          </p:cNvPr>
          <p:cNvSpPr/>
          <p:nvPr/>
        </p:nvSpPr>
        <p:spPr>
          <a:xfrm>
            <a:off x="954157" y="1625908"/>
            <a:ext cx="1129786" cy="25596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22041"/>
            <a:r>
              <a:rPr lang="en-US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MY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B0F0F9-15F5-4951-8488-21E9ABAAD6F9}"/>
              </a:ext>
            </a:extLst>
          </p:cNvPr>
          <p:cNvSpPr/>
          <p:nvPr/>
        </p:nvSpPr>
        <p:spPr>
          <a:xfrm>
            <a:off x="2130222" y="4893052"/>
            <a:ext cx="269631" cy="27198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1</a:t>
            </a:r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3E2EAB-2363-446F-B5C1-6826B36A174A}"/>
              </a:ext>
            </a:extLst>
          </p:cNvPr>
          <p:cNvSpPr/>
          <p:nvPr/>
        </p:nvSpPr>
        <p:spPr>
          <a:xfrm>
            <a:off x="4163227" y="2667542"/>
            <a:ext cx="268450" cy="26551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2</a:t>
            </a:r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942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B1019E-A681-46B5-B253-44DE0E695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ED0CE517-986D-4E46-9DC8-B9FBCAE859ED}" type="slidenum">
              <a:rPr lang="ms-MY">
                <a:latin typeface="Calibri" panose="020F0502020204030204"/>
              </a:rPr>
              <a:pPr defTabSz="422041"/>
              <a:t>6</a:t>
            </a:fld>
            <a:endParaRPr lang="ms-MY">
              <a:latin typeface="Calibri" panose="020F0502020204030204"/>
            </a:endParaRP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5FD6FC6C-A83D-4970-AB34-0F40F2ACDA5C}"/>
              </a:ext>
            </a:extLst>
          </p:cNvPr>
          <p:cNvSpPr/>
          <p:nvPr/>
        </p:nvSpPr>
        <p:spPr>
          <a:xfrm>
            <a:off x="7606189" y="1395205"/>
            <a:ext cx="1338605" cy="191896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defTabSz="422041"/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Klik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b="1" dirty="0">
                <a:solidFill>
                  <a:srgbClr val="000000"/>
                </a:solidFill>
                <a:latin typeface="Calibri" panose="020F0502020204030204"/>
              </a:rPr>
              <a:t>“Personel Detail” 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di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butang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menu dan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Klik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“</a:t>
            </a:r>
            <a:r>
              <a:rPr lang="en-MY" sz="1108" b="1" dirty="0">
                <a:solidFill>
                  <a:srgbClr val="000000"/>
                </a:solidFill>
                <a:latin typeface="Calibri" panose="020F0502020204030204"/>
              </a:rPr>
              <a:t>Special Permission Application”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untuk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meneruskan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permohonan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MY" sz="1108" dirty="0" err="1">
                <a:solidFill>
                  <a:srgbClr val="000000"/>
                </a:solidFill>
                <a:latin typeface="Calibri" panose="020F0502020204030204"/>
              </a:rPr>
              <a:t>baru</a:t>
            </a:r>
            <a:r>
              <a:rPr lang="en-MY" sz="1108" dirty="0">
                <a:solidFill>
                  <a:srgbClr val="000000"/>
                </a:solidFill>
                <a:latin typeface="Calibri" panose="020F0502020204030204"/>
              </a:rPr>
              <a:t>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21D247-418E-4E4D-A234-BB6C8DE18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90" b="17413"/>
          <a:stretch/>
        </p:blipFill>
        <p:spPr>
          <a:xfrm>
            <a:off x="121680" y="1267423"/>
            <a:ext cx="7235687" cy="303467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3D14AF8-138A-4DF5-9D56-C7A8CD544DF0}"/>
              </a:ext>
            </a:extLst>
          </p:cNvPr>
          <p:cNvSpPr/>
          <p:nvPr/>
        </p:nvSpPr>
        <p:spPr>
          <a:xfrm>
            <a:off x="2012132" y="1902941"/>
            <a:ext cx="842280" cy="23085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22041"/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FE4A7-BCAF-4643-BD86-C6EE11B8F08E}"/>
              </a:ext>
            </a:extLst>
          </p:cNvPr>
          <p:cNvSpPr txBox="1"/>
          <p:nvPr/>
        </p:nvSpPr>
        <p:spPr>
          <a:xfrm>
            <a:off x="3533968" y="3131660"/>
            <a:ext cx="947986" cy="29734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defTabSz="422041"/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588717B-4523-4A22-9101-865B6174C392}"/>
              </a:ext>
            </a:extLst>
          </p:cNvPr>
          <p:cNvSpPr/>
          <p:nvPr/>
        </p:nvSpPr>
        <p:spPr>
          <a:xfrm>
            <a:off x="2645055" y="1685719"/>
            <a:ext cx="222512" cy="2353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1</a:t>
            </a:r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849DD4-5A98-4AD1-9214-0CF72F4EDBF6}"/>
              </a:ext>
            </a:extLst>
          </p:cNvPr>
          <p:cNvSpPr/>
          <p:nvPr/>
        </p:nvSpPr>
        <p:spPr>
          <a:xfrm>
            <a:off x="2012132" y="1355973"/>
            <a:ext cx="2469822" cy="329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ABC SDN. BHD.</a:t>
            </a:r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32085C-9178-4A63-9BF2-34EC7102E6ED}"/>
              </a:ext>
            </a:extLst>
          </p:cNvPr>
          <p:cNvSpPr/>
          <p:nvPr/>
        </p:nvSpPr>
        <p:spPr>
          <a:xfrm>
            <a:off x="506596" y="1796609"/>
            <a:ext cx="1120620" cy="31668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22041"/>
            <a:r>
              <a:rPr lang="en-US" sz="900" dirty="0">
                <a:solidFill>
                  <a:prstClr val="white"/>
                </a:solidFill>
                <a:latin typeface="Calibri" panose="020F0502020204030204"/>
              </a:rPr>
              <a:t>abc123@xxxx.com</a:t>
            </a:r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8382E2-5588-45E3-B1BC-ABB5C923561E}"/>
              </a:ext>
            </a:extLst>
          </p:cNvPr>
          <p:cNvSpPr/>
          <p:nvPr/>
        </p:nvSpPr>
        <p:spPr>
          <a:xfrm>
            <a:off x="4331138" y="3011677"/>
            <a:ext cx="240862" cy="23996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en-US" dirty="0">
                <a:solidFill>
                  <a:srgbClr val="000000"/>
                </a:solidFill>
                <a:latin typeface="Calibri" panose="020F0502020204030204"/>
              </a:rPr>
              <a:t>2</a:t>
            </a:r>
            <a:endParaRPr lang="en-MY" dirty="0">
              <a:solidFill>
                <a:srgbClr val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06658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EFCEA3-DAE9-4169-BDC5-AE953520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E517-986D-4E46-9DC8-B9FBCAE859ED}" type="slidenum">
              <a:rPr lang="ms-MY" smtClean="0"/>
              <a:pPr/>
              <a:t>7</a:t>
            </a:fld>
            <a:endParaRPr lang="ms-MY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A35E6-B4EC-477D-AC47-AD0C9C37FD49}"/>
              </a:ext>
            </a:extLst>
          </p:cNvPr>
          <p:cNvSpPr/>
          <p:nvPr/>
        </p:nvSpPr>
        <p:spPr>
          <a:xfrm>
            <a:off x="334108" y="4684662"/>
            <a:ext cx="8475784" cy="96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MY" sz="1300" b="1" dirty="0">
                <a:solidFill>
                  <a:srgbClr val="FF0000"/>
                </a:solidFill>
              </a:rPr>
              <a:t>NOTA:</a:t>
            </a:r>
            <a:endParaRPr lang="en-MY" sz="1300" dirty="0">
              <a:solidFill>
                <a:schemeClr val="tx1"/>
              </a:solidFill>
            </a:endParaRPr>
          </a:p>
          <a:p>
            <a:pPr marL="309553" indent="-309553">
              <a:buFont typeface="+mj-lt"/>
              <a:buAutoNum type="romanLcPeriod"/>
            </a:pPr>
            <a:r>
              <a:rPr lang="en-MY" sz="1300" dirty="0" err="1">
                <a:solidFill>
                  <a:schemeClr val="tx1"/>
                </a:solidFill>
              </a:rPr>
              <a:t>Untuk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meneruskan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dengan</a:t>
            </a:r>
            <a:r>
              <a:rPr lang="en-MY" sz="1300" dirty="0">
                <a:solidFill>
                  <a:schemeClr val="tx1"/>
                </a:solidFill>
              </a:rPr>
              <a:t> proses </a:t>
            </a:r>
            <a:r>
              <a:rPr lang="en-MY" sz="1300" dirty="0" err="1">
                <a:solidFill>
                  <a:schemeClr val="tx1"/>
                </a:solidFill>
              </a:rPr>
              <a:t>permohonan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pendaftaran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Perakuan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Kebenaran</a:t>
            </a:r>
            <a:r>
              <a:rPr lang="en-MY" sz="1300" dirty="0">
                <a:solidFill>
                  <a:schemeClr val="tx1"/>
                </a:solidFill>
              </a:rPr>
              <a:t> Khas , </a:t>
            </a:r>
            <a:r>
              <a:rPr lang="en-MY" sz="1300" dirty="0" err="1">
                <a:solidFill>
                  <a:schemeClr val="tx1"/>
                </a:solidFill>
              </a:rPr>
              <a:t>klik</a:t>
            </a:r>
            <a:r>
              <a:rPr lang="en-MY" sz="1300" dirty="0">
                <a:solidFill>
                  <a:schemeClr val="tx1"/>
                </a:solidFill>
              </a:rPr>
              <a:t> pada </a:t>
            </a:r>
            <a:r>
              <a:rPr lang="en-MY" sz="1300" dirty="0" err="1">
                <a:solidFill>
                  <a:schemeClr val="tx1"/>
                </a:solidFill>
              </a:rPr>
              <a:t>butang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b="1" dirty="0">
                <a:solidFill>
                  <a:schemeClr val="tx1"/>
                </a:solidFill>
              </a:rPr>
              <a:t>“New Registration” </a:t>
            </a:r>
            <a:r>
              <a:rPr lang="en-MY" sz="1300" dirty="0" err="1">
                <a:solidFill>
                  <a:schemeClr val="tx1"/>
                </a:solidFill>
              </a:rPr>
              <a:t>untuk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ke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skrin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seterusnya</a:t>
            </a:r>
            <a:r>
              <a:rPr lang="en-MY" sz="1300" dirty="0">
                <a:solidFill>
                  <a:schemeClr val="tx1"/>
                </a:solidFill>
              </a:rPr>
              <a:t>.</a:t>
            </a:r>
          </a:p>
          <a:p>
            <a:pPr marL="309553" indent="-309553">
              <a:buFont typeface="+mj-lt"/>
              <a:buAutoNum type="romanLcPeriod"/>
            </a:pPr>
            <a:r>
              <a:rPr lang="en-MY" sz="1300" dirty="0">
                <a:solidFill>
                  <a:schemeClr val="tx1"/>
                </a:solidFill>
              </a:rPr>
              <a:t>Maklumat </a:t>
            </a:r>
            <a:r>
              <a:rPr lang="en-MY" sz="1300" dirty="0" err="1">
                <a:solidFill>
                  <a:schemeClr val="tx1"/>
                </a:solidFill>
              </a:rPr>
              <a:t>personel</a:t>
            </a:r>
            <a:r>
              <a:rPr lang="en-MY" sz="1300" dirty="0">
                <a:solidFill>
                  <a:schemeClr val="tx1"/>
                </a:solidFill>
              </a:rPr>
              <a:t> yang </a:t>
            </a:r>
            <a:r>
              <a:rPr lang="en-MY" sz="1300" dirty="0" err="1">
                <a:solidFill>
                  <a:schemeClr val="tx1"/>
                </a:solidFill>
              </a:rPr>
              <a:t>telah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didaftarkan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akan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dipaparkan</a:t>
            </a:r>
            <a:r>
              <a:rPr lang="en-MY" sz="1300" dirty="0">
                <a:solidFill>
                  <a:schemeClr val="tx1"/>
                </a:solidFill>
              </a:rPr>
              <a:t> di </a:t>
            </a:r>
            <a:r>
              <a:rPr lang="en-MY" sz="1300" dirty="0" err="1">
                <a:solidFill>
                  <a:schemeClr val="tx1"/>
                </a:solidFill>
              </a:rPr>
              <a:t>dalam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senarai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b="1" dirty="0">
                <a:solidFill>
                  <a:schemeClr val="tx1"/>
                </a:solidFill>
              </a:rPr>
              <a:t>“Personal Details” </a:t>
            </a:r>
            <a:r>
              <a:rPr lang="en-MY" sz="1300" dirty="0" err="1">
                <a:solidFill>
                  <a:schemeClr val="tx1"/>
                </a:solidFill>
              </a:rPr>
              <a:t>seperti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skrin</a:t>
            </a:r>
            <a:r>
              <a:rPr lang="en-MY" sz="1300" dirty="0">
                <a:solidFill>
                  <a:schemeClr val="tx1"/>
                </a:solidFill>
              </a:rPr>
              <a:t> di </a:t>
            </a:r>
            <a:r>
              <a:rPr lang="en-MY" sz="1300" dirty="0" err="1">
                <a:solidFill>
                  <a:schemeClr val="tx1"/>
                </a:solidFill>
              </a:rPr>
              <a:t>atas</a:t>
            </a:r>
            <a:r>
              <a:rPr lang="en-MY" sz="13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54DC09-8F63-4CE7-A3EF-F6EBDE0BEF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1" t="13105" r="7307" b="6788"/>
          <a:stretch/>
        </p:blipFill>
        <p:spPr>
          <a:xfrm>
            <a:off x="334108" y="161744"/>
            <a:ext cx="8376930" cy="411828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548F36-D38E-4C3F-BAAA-4FC6D79525DE}"/>
              </a:ext>
            </a:extLst>
          </p:cNvPr>
          <p:cNvSpPr txBox="1"/>
          <p:nvPr/>
        </p:nvSpPr>
        <p:spPr>
          <a:xfrm>
            <a:off x="3246120" y="594360"/>
            <a:ext cx="1497330" cy="2514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MY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FC8054-53F8-4AFA-BB7A-04E91430C757}"/>
              </a:ext>
            </a:extLst>
          </p:cNvPr>
          <p:cNvSpPr txBox="1"/>
          <p:nvPr/>
        </p:nvSpPr>
        <p:spPr>
          <a:xfrm>
            <a:off x="1939393" y="629839"/>
            <a:ext cx="620927" cy="1805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MY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84CEBC-C442-4AED-B8D0-4523CAB4793E}"/>
              </a:ext>
            </a:extLst>
          </p:cNvPr>
          <p:cNvSpPr txBox="1"/>
          <p:nvPr/>
        </p:nvSpPr>
        <p:spPr>
          <a:xfrm>
            <a:off x="1051560" y="845820"/>
            <a:ext cx="1074420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506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F340E3-18FE-4BA3-910C-C574F24D6DED}"/>
              </a:ext>
            </a:extLst>
          </p:cNvPr>
          <p:cNvSpPr/>
          <p:nvPr/>
        </p:nvSpPr>
        <p:spPr>
          <a:xfrm>
            <a:off x="1040454" y="4786049"/>
            <a:ext cx="7063091" cy="99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MY" sz="1300" b="1" dirty="0">
                <a:solidFill>
                  <a:srgbClr val="FF0000"/>
                </a:solidFill>
              </a:rPr>
              <a:t>NOTA:</a:t>
            </a:r>
            <a:endParaRPr lang="en-MY" sz="1300" dirty="0">
              <a:solidFill>
                <a:schemeClr val="tx1"/>
              </a:solidFill>
            </a:endParaRPr>
          </a:p>
          <a:p>
            <a:pPr marL="309553" indent="-309553">
              <a:buFont typeface="+mj-lt"/>
              <a:buAutoNum type="romanLcPeriod"/>
            </a:pPr>
            <a:r>
              <a:rPr lang="en-MY" sz="1300" dirty="0" err="1">
                <a:solidFill>
                  <a:schemeClr val="tx1"/>
                </a:solidFill>
              </a:rPr>
              <a:t>Sila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isikan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maklumat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seperti</a:t>
            </a:r>
            <a:r>
              <a:rPr lang="en-MY" sz="1300" dirty="0">
                <a:solidFill>
                  <a:schemeClr val="tx1"/>
                </a:solidFill>
              </a:rPr>
              <a:t> di </a:t>
            </a:r>
            <a:r>
              <a:rPr lang="en-MY" sz="1300" dirty="0" err="1">
                <a:solidFill>
                  <a:schemeClr val="tx1"/>
                </a:solidFill>
              </a:rPr>
              <a:t>atas</a:t>
            </a:r>
            <a:r>
              <a:rPr lang="en-MY" sz="1300" dirty="0">
                <a:solidFill>
                  <a:schemeClr val="tx1"/>
                </a:solidFill>
              </a:rPr>
              <a:t>, </a:t>
            </a:r>
            <a:r>
              <a:rPr lang="en-MY" sz="1300" dirty="0" err="1">
                <a:solidFill>
                  <a:schemeClr val="tx1"/>
                </a:solidFill>
              </a:rPr>
              <a:t>dengan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lengkap</a:t>
            </a:r>
            <a:r>
              <a:rPr lang="en-MY" sz="1300" dirty="0">
                <a:solidFill>
                  <a:schemeClr val="tx1"/>
                </a:solidFill>
              </a:rPr>
              <a:t>. Maklumat yang </a:t>
            </a:r>
            <a:r>
              <a:rPr lang="en-MY" sz="1300" dirty="0" err="1">
                <a:solidFill>
                  <a:schemeClr val="tx1"/>
                </a:solidFill>
              </a:rPr>
              <a:t>bertanda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>
                <a:solidFill>
                  <a:srgbClr val="FF0000"/>
                </a:solidFill>
              </a:rPr>
              <a:t>(*)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adalah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mandatori</a:t>
            </a:r>
            <a:r>
              <a:rPr lang="en-MY" sz="1300" dirty="0">
                <a:solidFill>
                  <a:schemeClr val="tx1"/>
                </a:solidFill>
              </a:rPr>
              <a:t>. </a:t>
            </a:r>
          </a:p>
          <a:p>
            <a:pPr marL="309553" indent="-309553">
              <a:buFont typeface="+mj-lt"/>
              <a:buAutoNum type="romanLcPeriod"/>
            </a:pPr>
            <a:r>
              <a:rPr lang="en-MY" sz="1300" dirty="0" err="1">
                <a:solidFill>
                  <a:schemeClr val="tx1"/>
                </a:solidFill>
              </a:rPr>
              <a:t>Tekan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butang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b="1" dirty="0">
                <a:solidFill>
                  <a:schemeClr val="tx1"/>
                </a:solidFill>
              </a:rPr>
              <a:t>“Save &amp; Submit” </a:t>
            </a:r>
            <a:r>
              <a:rPr lang="en-MY" sz="1300" dirty="0" err="1">
                <a:solidFill>
                  <a:schemeClr val="tx1"/>
                </a:solidFill>
              </a:rPr>
              <a:t>untuk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ke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skrin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seterusnya</a:t>
            </a:r>
            <a:r>
              <a:rPr lang="en-MY" sz="13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0B9DD9B9-241E-48A5-95E1-161ADCA5D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53" y="248477"/>
            <a:ext cx="7063091" cy="420478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F32598-ABC0-4C58-BA9F-30E98A57FDC0}"/>
              </a:ext>
            </a:extLst>
          </p:cNvPr>
          <p:cNvSpPr txBox="1"/>
          <p:nvPr/>
        </p:nvSpPr>
        <p:spPr>
          <a:xfrm>
            <a:off x="3485322" y="4068417"/>
            <a:ext cx="993913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4230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80A3909-45A1-46D0-BCBA-547A08EC85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6" y="890165"/>
            <a:ext cx="8427308" cy="269288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52BBA39-6CAB-4E2C-B02E-8DEB151D1E5B}"/>
              </a:ext>
            </a:extLst>
          </p:cNvPr>
          <p:cNvSpPr/>
          <p:nvPr/>
        </p:nvSpPr>
        <p:spPr>
          <a:xfrm>
            <a:off x="358346" y="4057001"/>
            <a:ext cx="8427308" cy="7621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MY" sz="1300" b="1" dirty="0">
                <a:solidFill>
                  <a:srgbClr val="FF0000"/>
                </a:solidFill>
              </a:rPr>
              <a:t>NOTA:</a:t>
            </a:r>
          </a:p>
          <a:p>
            <a:pPr marL="400050" indent="-400050">
              <a:buFont typeface="+mj-lt"/>
              <a:buAutoNum type="romanLcPeriod"/>
            </a:pPr>
            <a:r>
              <a:rPr lang="en-MY" sz="1300" dirty="0">
                <a:solidFill>
                  <a:schemeClr val="tx1"/>
                </a:solidFill>
              </a:rPr>
              <a:t>Setelah </a:t>
            </a:r>
            <a:r>
              <a:rPr lang="en-MY" sz="1300" dirty="0" err="1">
                <a:solidFill>
                  <a:schemeClr val="tx1"/>
                </a:solidFill>
              </a:rPr>
              <a:t>selesai</a:t>
            </a:r>
            <a:r>
              <a:rPr lang="en-MY" sz="1300" dirty="0">
                <a:solidFill>
                  <a:schemeClr val="tx1"/>
                </a:solidFill>
              </a:rPr>
              <a:t> proses </a:t>
            </a:r>
            <a:r>
              <a:rPr lang="en-MY" sz="1300" dirty="0" err="1">
                <a:solidFill>
                  <a:schemeClr val="tx1"/>
                </a:solidFill>
              </a:rPr>
              <a:t>pendaftaran</a:t>
            </a:r>
            <a:r>
              <a:rPr lang="en-MY" sz="1300" dirty="0">
                <a:solidFill>
                  <a:schemeClr val="tx1"/>
                </a:solidFill>
              </a:rPr>
              <a:t>, </a:t>
            </a:r>
            <a:r>
              <a:rPr lang="en-MY" sz="1300" dirty="0" err="1">
                <a:solidFill>
                  <a:schemeClr val="tx1"/>
                </a:solidFill>
              </a:rPr>
              <a:t>maklumat</a:t>
            </a:r>
            <a:r>
              <a:rPr lang="en-MY" sz="1300" dirty="0">
                <a:solidFill>
                  <a:schemeClr val="tx1"/>
                </a:solidFill>
              </a:rPr>
              <a:t> Pendaftaran </a:t>
            </a:r>
            <a:r>
              <a:rPr lang="en-MY" sz="1300" dirty="0" err="1">
                <a:solidFill>
                  <a:schemeClr val="tx1"/>
                </a:solidFill>
              </a:rPr>
              <a:t>personel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tersebut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akan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terpapar</a:t>
            </a:r>
            <a:r>
              <a:rPr lang="en-MY" sz="1300" dirty="0">
                <a:solidFill>
                  <a:schemeClr val="tx1"/>
                </a:solidFill>
              </a:rPr>
              <a:t> pada </a:t>
            </a:r>
            <a:r>
              <a:rPr lang="en-MY" sz="1300" dirty="0" err="1">
                <a:solidFill>
                  <a:schemeClr val="tx1"/>
                </a:solidFill>
              </a:rPr>
              <a:t>bahagian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b="1" dirty="0">
                <a:solidFill>
                  <a:schemeClr val="tx1"/>
                </a:solidFill>
              </a:rPr>
              <a:t>“Personal Details” </a:t>
            </a:r>
            <a:r>
              <a:rPr lang="en-MY" sz="1300" dirty="0">
                <a:solidFill>
                  <a:schemeClr val="tx1"/>
                </a:solidFill>
              </a:rPr>
              <a:t>dan pada </a:t>
            </a:r>
            <a:r>
              <a:rPr lang="en-MY" sz="1300" dirty="0" err="1">
                <a:solidFill>
                  <a:schemeClr val="tx1"/>
                </a:solidFill>
              </a:rPr>
              <a:t>bahagian</a:t>
            </a:r>
            <a:r>
              <a:rPr lang="en-MY" sz="1300" dirty="0">
                <a:solidFill>
                  <a:schemeClr val="tx1"/>
                </a:solidFill>
              </a:rPr>
              <a:t> status </a:t>
            </a:r>
            <a:r>
              <a:rPr lang="en-MY" sz="1300" dirty="0" err="1">
                <a:solidFill>
                  <a:schemeClr val="tx1"/>
                </a:solidFill>
              </a:rPr>
              <a:t>akan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dirty="0" err="1">
                <a:solidFill>
                  <a:schemeClr val="tx1"/>
                </a:solidFill>
              </a:rPr>
              <a:t>terpapar</a:t>
            </a:r>
            <a:r>
              <a:rPr lang="en-MY" sz="1300" dirty="0">
                <a:solidFill>
                  <a:schemeClr val="tx1"/>
                </a:solidFill>
              </a:rPr>
              <a:t> </a:t>
            </a:r>
            <a:r>
              <a:rPr lang="en-MY" sz="1300" b="1" dirty="0">
                <a:solidFill>
                  <a:schemeClr val="tx1"/>
                </a:solidFill>
              </a:rPr>
              <a:t>“Pending for Approval”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20600-400B-4B37-AD96-46AEC3F44F81}"/>
              </a:ext>
            </a:extLst>
          </p:cNvPr>
          <p:cNvSpPr txBox="1"/>
          <p:nvPr/>
        </p:nvSpPr>
        <p:spPr>
          <a:xfrm>
            <a:off x="7669530" y="2343150"/>
            <a:ext cx="937260" cy="89154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508626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1131</TotalTime>
  <Words>216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Retrospect</vt:lpstr>
      <vt:lpstr>1_Retrospect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Danisha Syameen</dc:creator>
  <cp:lastModifiedBy>Danisha Syameen</cp:lastModifiedBy>
  <cp:revision>9</cp:revision>
  <dcterms:created xsi:type="dcterms:W3CDTF">2021-11-24T02:54:54Z</dcterms:created>
  <dcterms:modified xsi:type="dcterms:W3CDTF">2021-12-29T07:49:33Z</dcterms:modified>
</cp:coreProperties>
</file>